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132BB-839A-06A0-6B99-144CB1FF1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0D35C-474D-894F-4DAA-AA0197090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DDEB99-2EEB-44D4-6D61-A04EBA6BA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EB11C-B5AC-32BE-F3BF-4F7C7E96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7A645-2CD1-8A77-8974-D050EECC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280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E9E6E-8F39-0A94-D1F1-2BC6557E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4A0635-7C94-EB97-0071-CE9EA3DBD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40C079-13FD-CD40-8CCA-CBF7754D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C3A154-8E70-A741-7C0E-42C3EB5F1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DB613-1E02-7327-1924-96F1D883D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833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40DC117-B3C0-6B68-9804-A4B9534F4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E76933-062A-D30D-3F1B-91D8A094F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EBC951-F51D-7EAA-3F70-3380986C5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67934-E157-2D69-582F-9C844C5E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DC477A-CBED-131B-1933-FD4BF71F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4505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0B717-F274-9689-A640-8F23EAD8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CBECFD-FEE1-0F07-DA57-B8296F851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58DF88-E4E4-E954-C30E-5DCE5016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AA9BB3-21D1-A85B-EBFD-FEB7BF0F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7E9808-DFCA-6640-DF9A-0642CCBC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832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593F1-7228-182C-0018-FC6BE3FE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0B3B69-1346-3C9C-E1DA-3FAC3B00F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DE0C33-6EA2-A4F4-6EDC-AA4C2CF8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608519-3C4A-7144-D41A-C68301F15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BDEC13-B5B7-4D25-FD90-D6432CF0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85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5E92F-5529-EB45-2E93-D6964757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32B2CA-7CC3-4D51-740E-9EF70398E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A1834F-6211-E2FB-5EA6-36C8A603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565083-9401-33C3-174A-E925FB51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25F846-8139-ADE5-63D3-623088840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7161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89AE6-8373-4266-9C54-362AF749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DC5C71-C862-3781-1AA2-FA4F84602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D861C9-7F0D-D411-1C9C-7A8AA2548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9C8C49-5429-59B3-7348-413DA1C1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623527-3329-A1BB-896C-50C5C05B8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CA35A7-C97D-A5D2-D6DC-4F33F998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835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70386-5BB2-B3CB-7C8B-3F3F017A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D80220-6411-F5C3-226F-BFBD10FA4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504D46-A83B-5445-F4CD-9EFFED6A8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27222FD-F9FB-12F8-B5DE-6027A2282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B566B87-0E35-0081-F3C9-AFC0E3835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608B74-21C7-3DA9-9EE1-8D45A606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7EDFDCD-140D-F7B6-5B76-12445CB6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F86D7F-5BE3-3536-0A56-3791559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648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8A108-90E4-0C52-439E-09484752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FD774B-CF06-E7AC-AAC5-6B1415FD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B8FA0B-CB2E-33B7-98BF-A1A79F7B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02F21B-4BF4-E39D-16DB-A7F71178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673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0FA56E1-FC3E-1456-E6AE-C919FCB0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5A4FA7-A5E5-A096-B6D7-AB9C960A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A4043A-8BD4-16DF-6EEF-848008FC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992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7B757-2A85-9210-4D7C-6BAF3FB3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1B331-47C0-B835-76D5-B0D2449F2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254460-217E-EC7B-CE8B-5055B49E1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0C13DA-E11F-E526-583E-C8E737B7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8AE07D-E638-41DF-5501-B07D7AE1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D73ED3-8B18-4716-DDB9-3B135951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749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DBDAA-DACF-7027-574E-DBBB193A3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A673564-8025-CBAA-8FAB-578C5EFDF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A7F808-83B5-F76C-5C36-6F7F1B88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A496DE-0B1F-196B-9079-0994ED947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E8C30C-9DC1-7BC1-0790-DDA533EE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948D99-9336-67D7-BC68-C097D3EA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413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F27D8B-6819-0DC1-56B8-76BA6ADA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507350-A630-AD83-5641-1D2DA0413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57CCAF-8534-6CB6-4517-45220F03B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3CCE64-45D4-4A29-BEA1-A169EF6BFC0E}" type="datetimeFigureOut">
              <a:rPr lang="es-PE" smtClean="0"/>
              <a:t>7/10/2025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11C855-B933-C7BC-6A30-8F72C5C8D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302DF9-B859-800E-A25C-1205647AA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E4932C-DD23-4381-AEBB-A39CF49B92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92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 descr="Compuestos químicos">
            <a:extLst>
              <a:ext uri="{FF2B5EF4-FFF2-40B4-BE49-F238E27FC236}">
                <a16:creationId xmlns:a16="http://schemas.microsoft.com/office/drawing/2014/main" id="{6D9AE8EA-7022-F575-3509-0C7987837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B9FA9E-E5A7-0C44-19A7-6927D4F8F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s-PE" sz="5200" dirty="0">
                <a:solidFill>
                  <a:srgbClr val="FFFF00"/>
                </a:solidFill>
              </a:rPr>
              <a:t>Guía de trabajo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B54532-58A5-3D9B-EAEF-A1EABDCF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s-PE" sz="3600" dirty="0">
                <a:solidFill>
                  <a:srgbClr val="92D050"/>
                </a:solidFill>
              </a:rPr>
              <a:t>Introducción a la Química Computacional.</a:t>
            </a:r>
          </a:p>
          <a:p>
            <a:pPr algn="l"/>
            <a:r>
              <a:rPr lang="es-PE" dirty="0">
                <a:solidFill>
                  <a:srgbClr val="FFFF00"/>
                </a:solidFill>
              </a:rPr>
              <a:t>Dr. JESUS ANTONIO ALVARADO HUAYHUAZ</a:t>
            </a:r>
          </a:p>
        </p:txBody>
      </p:sp>
    </p:spTree>
    <p:extLst>
      <p:ext uri="{BB962C8B-B14F-4D97-AF65-F5344CB8AC3E}">
        <p14:creationId xmlns:p14="http://schemas.microsoft.com/office/powerpoint/2010/main" val="34907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4628AD-842F-ECFB-548D-FF471C2F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Objetivo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051B8-3E4C-20FD-4638-FF2EF82FF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Familiarizarse con herramientas básicas de química computacional usando Colab, RDKit, Open Babel, PyMOL y AutoDock Vina.</a:t>
            </a:r>
          </a:p>
        </p:txBody>
      </p:sp>
      <p:pic>
        <p:nvPicPr>
          <p:cNvPr id="5" name="Picture 4" descr="Tubos de ensayo con un tubo de ensayo naranja con gotas">
            <a:extLst>
              <a:ext uri="{FF2B5EF4-FFF2-40B4-BE49-F238E27FC236}">
                <a16:creationId xmlns:a16="http://schemas.microsoft.com/office/drawing/2014/main" id="{F36A02DB-0542-55BE-D8DD-C526A58F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84" r="1108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2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agen de la pantalla de un computador&#10;&#10;El contenido generado por IA puede ser incorrecto.">
            <a:extLst>
              <a:ext uri="{FF2B5EF4-FFF2-40B4-BE49-F238E27FC236}">
                <a16:creationId xmlns:a16="http://schemas.microsoft.com/office/drawing/2014/main" id="{2ACC9FBF-A774-659E-7181-595E26AD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054875-C9CC-FBFD-B02D-75720BB4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Parte 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933C13-A2A3-8D27-D043-A74520798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Escritura y visualización de moléculas SMILES en Colab (Open Babel, RDKit).</a:t>
            </a:r>
          </a:p>
        </p:txBody>
      </p:sp>
    </p:spTree>
    <p:extLst>
      <p:ext uri="{BB962C8B-B14F-4D97-AF65-F5344CB8AC3E}">
        <p14:creationId xmlns:p14="http://schemas.microsoft.com/office/powerpoint/2010/main" val="1991844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3FBC5E-2AF7-0387-F32B-B6E3338E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7" y="1354819"/>
            <a:ext cx="10361531" cy="267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B4B38D-3AAD-260C-081C-6BF5ACF56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88" y="4414180"/>
            <a:ext cx="7006691" cy="8845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Visualización de proteínas del PDB RCSB usando PyMOL.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58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9A15570-074C-9F2E-1657-619C640D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 C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067B5B-8852-7B29-CF9A-E3920470F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Interacciones ligando-receptor y docking con proteína 6w63 (AutoDock Vina).</a:t>
            </a:r>
          </a:p>
        </p:txBody>
      </p:sp>
    </p:spTree>
    <p:extLst>
      <p:ext uri="{BB962C8B-B14F-4D97-AF65-F5344CB8AC3E}">
        <p14:creationId xmlns:p14="http://schemas.microsoft.com/office/powerpoint/2010/main" val="199415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7CA95-54FC-359D-6AF0-AE88DD12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354819"/>
            <a:ext cx="6124576" cy="26783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 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3365AD-E464-FAA8-5462-29895D2B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8702" y="4414180"/>
            <a:ext cx="6128274" cy="8845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Desafío: identificar la molécula con mejor puntaje de acoplamiento.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616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Modelos moleculares en un aula de ciencias">
            <a:extLst>
              <a:ext uri="{FF2B5EF4-FFF2-40B4-BE49-F238E27FC236}">
                <a16:creationId xmlns:a16="http://schemas.microsoft.com/office/drawing/2014/main" id="{50E083F6-3D08-2A52-8793-89DA6C1C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71" r="17063" b="-1"/>
          <a:stretch>
            <a:fillRect/>
          </a:stretch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40667-473A-5C0C-0610-997E45B2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Parte 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B3579F-847C-F394-2CE5-8899AF2F1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Retroalimentación y conversatorio sobre IA y simulaciones moleculares.</a:t>
            </a:r>
          </a:p>
        </p:txBody>
      </p:sp>
    </p:spTree>
    <p:extLst>
      <p:ext uri="{BB962C8B-B14F-4D97-AF65-F5344CB8AC3E}">
        <p14:creationId xmlns:p14="http://schemas.microsoft.com/office/powerpoint/2010/main" val="78558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100</Words>
  <Application>Microsoft Office PowerPoint</Application>
  <PresentationFormat>Panorámica</PresentationFormat>
  <Paragraphs>15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de Office</vt:lpstr>
      <vt:lpstr>Guía de trabajo</vt:lpstr>
      <vt:lpstr>Objetivo</vt:lpstr>
      <vt:lpstr>Parte A</vt:lpstr>
      <vt:lpstr>Parte B</vt:lpstr>
      <vt:lpstr>Parte C</vt:lpstr>
      <vt:lpstr>Parte D</vt:lpstr>
      <vt:lpstr>Parte 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JESUS ANTONIO ALVARADO HUAYHUAZ</dc:creator>
  <cp:lastModifiedBy>JESUS ANTONIO ALVARADO HUAYHUAZ</cp:lastModifiedBy>
  <cp:revision>3</cp:revision>
  <dcterms:created xsi:type="dcterms:W3CDTF">2025-10-08T02:03:45Z</dcterms:created>
  <dcterms:modified xsi:type="dcterms:W3CDTF">2025-10-08T02:53:07Z</dcterms:modified>
</cp:coreProperties>
</file>